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Open Sa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0" roundtripDataSignature="AMtx7mjDYoS8qGP43B5TFyzKBs9rWtFY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penSans-bold.fntdata"/><Relationship Id="rId16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Italic.fntdata"/><Relationship Id="rId6" Type="http://schemas.openxmlformats.org/officeDocument/2006/relationships/slide" Target="slides/slide1.xml"/><Relationship Id="rId18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9" Type="http://schemas.openxmlformats.org/officeDocument/2006/relationships/hyperlink" Target="https://www.pexels.com/photo/white-comforter-set-2387753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Relationship Id="rId8" Type="http://schemas.openxmlformats.org/officeDocument/2006/relationships/hyperlink" Target="https://www.pexels.com/photo/person-holding-clipboard-3944382/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graphs-job-laptop-papers-590016/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photo/blank-frame-above-table-205321/" TargetMode="External"/><Relationship Id="rId3" Type="http://schemas.openxmlformats.org/officeDocument/2006/relationships/hyperlink" Target="https://www.pexels.com/photo/iphone-near-spiral-book-and-laptop-1036848/" TargetMode="External"/><Relationship Id="rId4" Type="http://schemas.openxmlformats.org/officeDocument/2006/relationships/hyperlink" Target="https://www.pexels.com/photo/macbook-desk-iphone-technology-9411/" TargetMode="External"/><Relationship Id="rId5" Type="http://schemas.openxmlformats.org/officeDocument/2006/relationships/hyperlink" Target="https://www.pexels.com/photo/background-creativity-decoration-design-587441/" TargetMode="External"/><Relationship Id="rId6" Type="http://schemas.openxmlformats.org/officeDocument/2006/relationships/hyperlink" Target="https://www.pexels.com/photo/white-blank-notebook-733857/" TargetMode="External"/><Relationship Id="rId7" Type="http://schemas.openxmlformats.org/officeDocument/2006/relationships/hyperlink" Target="https://www.pexels.com/photo/clipboard-and-newspaper-on-white-table-3944386/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https://www.pexels.com/photo/person-holding-clipboard-3944382/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9"/>
              </a:rPr>
              <a:t>https://www.pexels.com/photo/white-comforter-set-2387753/</a:t>
            </a:r>
            <a:endParaRPr/>
          </a:p>
        </p:txBody>
      </p:sp>
      <p:sp>
        <p:nvSpPr>
          <p:cNvPr id="56" name="Google Shape;5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https://www.pexels.com/photo/graphs-job-laptop-papers-590016/</a:t>
            </a:r>
            <a:endParaRPr/>
          </a:p>
        </p:txBody>
      </p:sp>
      <p:sp>
        <p:nvSpPr>
          <p:cNvPr id="180" name="Google Shape;1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" name="Google Shape;7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Links: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https://www.pexels.com/photo/blank-frame-above-table-205321/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https://www.pexels.com/photo/iphone-near-spiral-book-and-laptop-1036848/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https://www.pexels.com/photo/macbook-desk-iphone-technology-9411/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https://www.pexels.com/photo/background-creativity-decoration-design-587441/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https://www.pexels.com/photo/white-blank-notebook-733857/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https://www.pexels.com/photo/clipboard-and-newspaper-on-white-table-3944386/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" name="Google Shape;14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">
  <p:cSld name="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">
  <p:cSld name="2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/>
          <p:nvPr>
            <p:ph idx="2" type="pic"/>
          </p:nvPr>
        </p:nvSpPr>
        <p:spPr>
          <a:xfrm>
            <a:off x="5637005" y="1155205"/>
            <a:ext cx="3488612" cy="4614861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76200">
              <a:srgbClr val="000000">
                <a:alpha val="24313"/>
              </a:srgbClr>
            </a:outerShdw>
          </a:effectLst>
        </p:spPr>
      </p:sp>
      <p:sp>
        <p:nvSpPr>
          <p:cNvPr id="21" name="Google Shape;21;p16"/>
          <p:cNvSpPr/>
          <p:nvPr>
            <p:ph idx="3" type="pic"/>
          </p:nvPr>
        </p:nvSpPr>
        <p:spPr>
          <a:xfrm>
            <a:off x="9437354" y="2158988"/>
            <a:ext cx="2299079" cy="2683491"/>
          </a:xfrm>
          <a:prstGeom prst="rect">
            <a:avLst/>
          </a:prstGeom>
          <a:noFill/>
          <a:ln>
            <a:noFill/>
          </a:ln>
          <a:effectLst>
            <a:outerShdw blurRad="76200" rotWithShape="0" algn="tl" dir="2700000" dist="101600">
              <a:srgbClr val="000000">
                <a:alpha val="20000"/>
              </a:srgbClr>
            </a:outerShdw>
          </a:effectLst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/>
          <p:nvPr>
            <p:ph idx="2" type="pic"/>
          </p:nvPr>
        </p:nvSpPr>
        <p:spPr>
          <a:xfrm>
            <a:off x="4238625" y="697831"/>
            <a:ext cx="3714750" cy="5462337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17"/>
          <p:cNvSpPr/>
          <p:nvPr>
            <p:ph idx="3" type="pic"/>
          </p:nvPr>
        </p:nvSpPr>
        <p:spPr>
          <a:xfrm>
            <a:off x="8088730" y="697831"/>
            <a:ext cx="3714750" cy="54623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">
  <p:cSld name="4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/>
          <p:nvPr>
            <p:ph idx="2" type="pic"/>
          </p:nvPr>
        </p:nvSpPr>
        <p:spPr>
          <a:xfrm>
            <a:off x="2814172" y="0"/>
            <a:ext cx="371475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">
  <p:cSld name="6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/>
          <p:nvPr/>
        </p:nvSpPr>
        <p:spPr>
          <a:xfrm>
            <a:off x="3410586" y="1815365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9"/>
          <p:cNvSpPr/>
          <p:nvPr/>
        </p:nvSpPr>
        <p:spPr>
          <a:xfrm>
            <a:off x="625886" y="1815365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9"/>
          <p:cNvSpPr/>
          <p:nvPr/>
        </p:nvSpPr>
        <p:spPr>
          <a:xfrm>
            <a:off x="6195287" y="1815365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9"/>
          <p:cNvSpPr/>
          <p:nvPr/>
        </p:nvSpPr>
        <p:spPr>
          <a:xfrm>
            <a:off x="8979987" y="1815365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9"/>
          <p:cNvSpPr/>
          <p:nvPr/>
        </p:nvSpPr>
        <p:spPr>
          <a:xfrm>
            <a:off x="3410586" y="3916132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9"/>
          <p:cNvSpPr/>
          <p:nvPr/>
        </p:nvSpPr>
        <p:spPr>
          <a:xfrm>
            <a:off x="625886" y="3916132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9"/>
          <p:cNvSpPr/>
          <p:nvPr/>
        </p:nvSpPr>
        <p:spPr>
          <a:xfrm>
            <a:off x="6195287" y="3916132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9"/>
          <p:cNvSpPr/>
          <p:nvPr/>
        </p:nvSpPr>
        <p:spPr>
          <a:xfrm>
            <a:off x="8979987" y="3916132"/>
            <a:ext cx="2586127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9"/>
          <p:cNvSpPr/>
          <p:nvPr>
            <p:ph idx="2" type="pic"/>
          </p:nvPr>
        </p:nvSpPr>
        <p:spPr>
          <a:xfrm>
            <a:off x="625887" y="1815365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37" name="Google Shape;37;p19"/>
          <p:cNvSpPr/>
          <p:nvPr>
            <p:ph idx="3" type="pic"/>
          </p:nvPr>
        </p:nvSpPr>
        <p:spPr>
          <a:xfrm>
            <a:off x="625886" y="3916132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38" name="Google Shape;38;p19"/>
          <p:cNvSpPr/>
          <p:nvPr>
            <p:ph idx="4" type="pic"/>
          </p:nvPr>
        </p:nvSpPr>
        <p:spPr>
          <a:xfrm>
            <a:off x="3408952" y="1815365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39" name="Google Shape;39;p19"/>
          <p:cNvSpPr/>
          <p:nvPr>
            <p:ph idx="5" type="pic"/>
          </p:nvPr>
        </p:nvSpPr>
        <p:spPr>
          <a:xfrm>
            <a:off x="3408951" y="3916132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0" name="Google Shape;40;p19"/>
          <p:cNvSpPr/>
          <p:nvPr>
            <p:ph idx="6" type="pic"/>
          </p:nvPr>
        </p:nvSpPr>
        <p:spPr>
          <a:xfrm>
            <a:off x="6195288" y="1815365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1" name="Google Shape;41;p19"/>
          <p:cNvSpPr/>
          <p:nvPr>
            <p:ph idx="7" type="pic"/>
          </p:nvPr>
        </p:nvSpPr>
        <p:spPr>
          <a:xfrm>
            <a:off x="6195287" y="3916132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2" name="Google Shape;42;p19"/>
          <p:cNvSpPr/>
          <p:nvPr>
            <p:ph idx="8" type="pic"/>
          </p:nvPr>
        </p:nvSpPr>
        <p:spPr>
          <a:xfrm>
            <a:off x="8979987" y="1815365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3" name="Google Shape;43;p19"/>
          <p:cNvSpPr/>
          <p:nvPr>
            <p:ph idx="9" type="pic"/>
          </p:nvPr>
        </p:nvSpPr>
        <p:spPr>
          <a:xfrm>
            <a:off x="8979986" y="3916132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">
  <p:cSld name="7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/>
          <p:nvPr>
            <p:ph idx="2" type="pic"/>
          </p:nvPr>
        </p:nvSpPr>
        <p:spPr>
          <a:xfrm>
            <a:off x="308387" y="608865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6" name="Google Shape;46;p20"/>
          <p:cNvSpPr/>
          <p:nvPr>
            <p:ph idx="3" type="pic"/>
          </p:nvPr>
        </p:nvSpPr>
        <p:spPr>
          <a:xfrm>
            <a:off x="308386" y="3477817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7" name="Google Shape;47;p20"/>
          <p:cNvSpPr/>
          <p:nvPr>
            <p:ph idx="4" type="pic"/>
          </p:nvPr>
        </p:nvSpPr>
        <p:spPr>
          <a:xfrm>
            <a:off x="3091452" y="1565182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8" name="Google Shape;48;p20"/>
          <p:cNvSpPr/>
          <p:nvPr>
            <p:ph idx="5" type="pic"/>
          </p:nvPr>
        </p:nvSpPr>
        <p:spPr>
          <a:xfrm>
            <a:off x="3091451" y="4434134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49" name="Google Shape;49;p20"/>
          <p:cNvSpPr/>
          <p:nvPr>
            <p:ph idx="6" type="pic"/>
          </p:nvPr>
        </p:nvSpPr>
        <p:spPr>
          <a:xfrm>
            <a:off x="5877788" y="608864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  <p:sp>
        <p:nvSpPr>
          <p:cNvPr id="50" name="Google Shape;50;p20"/>
          <p:cNvSpPr/>
          <p:nvPr>
            <p:ph idx="7" type="pic"/>
          </p:nvPr>
        </p:nvSpPr>
        <p:spPr>
          <a:xfrm>
            <a:off x="5877788" y="3477817"/>
            <a:ext cx="2586126" cy="191263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2700000" dist="101600">
              <a:srgbClr val="000000">
                <a:alpha val="20000"/>
              </a:srgbClr>
            </a:outerShdw>
          </a:effectLst>
        </p:spPr>
      </p:sp>
    </p:spTree>
  </p:cSld>
  <p:clrMapOvr>
    <a:masterClrMapping/>
  </p:clrMapOvr>
  <p:transition spd="med">
    <p:random/>
  </p:transition>
  <p:extLst>
    <p:ext uri="{DCECCB84-F9BA-43D5-87BE-67443E8EF086}">
      <p15:sldGuideLst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">
  <p:cSld name="9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/>
          <p:nvPr>
            <p:ph idx="2" type="pic"/>
          </p:nvPr>
        </p:nvSpPr>
        <p:spPr>
          <a:xfrm>
            <a:off x="0" y="0"/>
            <a:ext cx="12192000" cy="386614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hyperlink" Target="https://www.free-power-point-templates.com/" TargetMode="Externa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4"/>
          <p:cNvSpPr txBox="1"/>
          <p:nvPr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sng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  <a:hlinkClick r:id="rId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https://www.free-power-point-templates.com/</a:t>
            </a:r>
            <a:endParaRPr b="0" i="0" sz="12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4"/>
          <p:cNvSpPr txBox="1"/>
          <p:nvPr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FPPT.com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egalsutra.co.in/" TargetMode="External"/><Relationship Id="rId10" Type="http://schemas.openxmlformats.org/officeDocument/2006/relationships/image" Target="../media/image3.jpg"/><Relationship Id="rId13" Type="http://schemas.openxmlformats.org/officeDocument/2006/relationships/hyperlink" Target="http://mauligreenarmy.com/" TargetMode="External"/><Relationship Id="rId1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rsartstudios.com/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svsfreightline.com/" TargetMode="External"/><Relationship Id="rId15" Type="http://schemas.openxmlformats.org/officeDocument/2006/relationships/hyperlink" Target="http://printsaga.in/" TargetMode="External"/><Relationship Id="rId14" Type="http://schemas.openxmlformats.org/officeDocument/2006/relationships/image" Target="../media/image8.jpg"/><Relationship Id="rId17" Type="http://schemas.openxmlformats.org/officeDocument/2006/relationships/hyperlink" Target="http://saigrp.in/" TargetMode="External"/><Relationship Id="rId16" Type="http://schemas.openxmlformats.org/officeDocument/2006/relationships/image" Target="../media/image5.jpg"/><Relationship Id="rId5" Type="http://schemas.openxmlformats.org/officeDocument/2006/relationships/hyperlink" Target="https://dreamfacilityservices.com/" TargetMode="External"/><Relationship Id="rId6" Type="http://schemas.openxmlformats.org/officeDocument/2006/relationships/image" Target="../media/image2.jpg"/><Relationship Id="rId18" Type="http://schemas.openxmlformats.org/officeDocument/2006/relationships/image" Target="../media/image6.jpg"/><Relationship Id="rId7" Type="http://schemas.openxmlformats.org/officeDocument/2006/relationships/hyperlink" Target="http://hopejets.com/" TargetMode="External"/><Relationship Id="rId8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jp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jpg"/><Relationship Id="rId10" Type="http://schemas.openxmlformats.org/officeDocument/2006/relationships/image" Target="../media/image15.jpg"/><Relationship Id="rId13" Type="http://schemas.openxmlformats.org/officeDocument/2006/relationships/image" Target="../media/image14.jp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10.jpg"/><Relationship Id="rId9" Type="http://schemas.openxmlformats.org/officeDocument/2006/relationships/hyperlink" Target="https://www.surftechengineers.in/" TargetMode="External"/><Relationship Id="rId5" Type="http://schemas.openxmlformats.org/officeDocument/2006/relationships/hyperlink" Target="http://www.paultubes.com/" TargetMode="External"/><Relationship Id="rId6" Type="http://schemas.openxmlformats.org/officeDocument/2006/relationships/image" Target="../media/image11.jpg"/><Relationship Id="rId7" Type="http://schemas.openxmlformats.org/officeDocument/2006/relationships/hyperlink" Target="https://enn-aar-realtors.vercel.app/" TargetMode="External"/><Relationship Id="rId8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jpg"/><Relationship Id="rId10" Type="http://schemas.openxmlformats.org/officeDocument/2006/relationships/hyperlink" Target="https://play.google.com/store/apps/details?id=com.mss.mauli_green_army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pps.apple.com/kh/app/slowz-%E3%82%B9%E3%83%AD%E3%82%A6%E3%82%BA-%E3%82%B5%E3%82%B9%E3%83%86%E3%83%8A%E3%83%96%E3%83%AB%E3%83%9E%E3%83%83%E3%83%97%E3%82%A2%E3%83%97%E3%83%AA/id1534310141" TargetMode="External"/><Relationship Id="rId4" Type="http://schemas.openxmlformats.org/officeDocument/2006/relationships/image" Target="../media/image21.jpg"/><Relationship Id="rId9" Type="http://schemas.openxmlformats.org/officeDocument/2006/relationships/image" Target="../media/image19.jpg"/><Relationship Id="rId5" Type="http://schemas.openxmlformats.org/officeDocument/2006/relationships/hyperlink" Target="https://apps.apple.com/kh/app/slowz-%E3%82%B9%E3%83%AD%E3%82%A6%E3%82%BA-%E3%82%B5%E3%82%B9%E3%83%86%E3%83%8A%E3%83%96%E3%83%AB%E3%83%9E%E3%83%83%E3%83%97%E3%82%A2%E3%83%97%E3%83%AA/id1534310141" TargetMode="External"/><Relationship Id="rId6" Type="http://schemas.openxmlformats.org/officeDocument/2006/relationships/image" Target="../media/image16.jpg"/><Relationship Id="rId7" Type="http://schemas.openxmlformats.org/officeDocument/2006/relationships/image" Target="../media/image17.jpg"/><Relationship Id="rId8" Type="http://schemas.openxmlformats.org/officeDocument/2006/relationships/hyperlink" Target="https://play.google.com/store/apps/details?id=com.mss.mauli_green_army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jpg"/><Relationship Id="rId4" Type="http://schemas.openxmlformats.org/officeDocument/2006/relationships/image" Target="../media/image25.jpg"/><Relationship Id="rId5" Type="http://schemas.openxmlformats.org/officeDocument/2006/relationships/image" Target="../media/image29.jpg"/><Relationship Id="rId6" Type="http://schemas.openxmlformats.org/officeDocument/2006/relationships/image" Target="../media/image28.jpg"/><Relationship Id="rId7" Type="http://schemas.openxmlformats.org/officeDocument/2006/relationships/image" Target="../media/image31.jpg"/><Relationship Id="rId8" Type="http://schemas.openxmlformats.org/officeDocument/2006/relationships/image" Target="../media/image3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Relationship Id="rId5" Type="http://schemas.openxmlformats.org/officeDocument/2006/relationships/image" Target="../media/image33.png"/><Relationship Id="rId6" Type="http://schemas.openxmlformats.org/officeDocument/2006/relationships/image" Target="../media/image5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gif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3.jpg"/><Relationship Id="rId7" Type="http://schemas.openxmlformats.org/officeDocument/2006/relationships/image" Target="../media/image42.jpg"/><Relationship Id="rId8" Type="http://schemas.openxmlformats.org/officeDocument/2006/relationships/image" Target="../media/image4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6.jp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51.png"/><Relationship Id="rId8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0" y="5118100"/>
            <a:ext cx="12192000" cy="1739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6"/>
          <p:cNvSpPr txBox="1"/>
          <p:nvPr/>
        </p:nvSpPr>
        <p:spPr>
          <a:xfrm>
            <a:off x="2908299" y="93786"/>
            <a:ext cx="640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PORTFOLIO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886" y="914400"/>
            <a:ext cx="2482783" cy="2467069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2" name="Google Shape;62;p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07484" y="936394"/>
            <a:ext cx="2432985" cy="2417779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3" name="Google Shape;63;p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06502" y="958691"/>
            <a:ext cx="2459610" cy="2444237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4" name="Google Shape;64;p6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485453" y="946770"/>
            <a:ext cx="2452611" cy="243728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5" name="Google Shape;65;p6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106502" y="3932083"/>
            <a:ext cx="2456776" cy="2441421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6" name="Google Shape;66;p6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25886" y="3932083"/>
            <a:ext cx="2441886" cy="2426625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7" name="Google Shape;67;p6">
            <a:hlinkClick r:id="rId15"/>
          </p:cNvPr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485453" y="3932083"/>
            <a:ext cx="2424028" cy="240887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68" name="Google Shape;68;p6">
            <a:hlinkClick r:id="rId17"/>
          </p:cNvPr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307484" y="3932083"/>
            <a:ext cx="2443042" cy="2427774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13"/>
          <p:cNvSpPr txBox="1"/>
          <p:nvPr/>
        </p:nvSpPr>
        <p:spPr>
          <a:xfrm>
            <a:off x="3097835" y="2766391"/>
            <a:ext cx="59963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Thank You!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0" y="0"/>
            <a:ext cx="12192000" cy="1310573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13"/>
          <p:cNvSpPr/>
          <p:nvPr/>
        </p:nvSpPr>
        <p:spPr>
          <a:xfrm>
            <a:off x="0" y="504825"/>
            <a:ext cx="12192000" cy="1310573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13"/>
          <p:cNvSpPr/>
          <p:nvPr/>
        </p:nvSpPr>
        <p:spPr>
          <a:xfrm>
            <a:off x="0" y="5003962"/>
            <a:ext cx="12192000" cy="1310573"/>
          </a:xfrm>
          <a:prstGeom prst="rect">
            <a:avLst/>
          </a:prstGeom>
          <a:solidFill>
            <a:schemeClr val="accent2">
              <a:alpha val="4941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0" y="5508787"/>
            <a:ext cx="12192000" cy="1310573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/>
          <p:nvPr/>
        </p:nvSpPr>
        <p:spPr>
          <a:xfrm>
            <a:off x="0" y="0"/>
            <a:ext cx="43815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2886" y="1177761"/>
            <a:ext cx="2632235" cy="2615784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76" name="Google Shape;7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3512" y="3113074"/>
            <a:ext cx="2602129" cy="258586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77" name="Google Shape;77;p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46971" y="4077062"/>
            <a:ext cx="2614169" cy="259783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78" name="Google Shape;78;p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6719" y="228335"/>
            <a:ext cx="2625072" cy="264624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79" name="Google Shape;79;p7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6122" y="3214049"/>
            <a:ext cx="2629979" cy="2613541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80" name="Google Shape;80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302392" y="187391"/>
            <a:ext cx="2640549" cy="262404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81" name="Google Shape;81;p7"/>
          <p:cNvSpPr/>
          <p:nvPr/>
        </p:nvSpPr>
        <p:spPr>
          <a:xfrm>
            <a:off x="10604310" y="0"/>
            <a:ext cx="1583709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7"/>
          <p:cNvPicPr preferRelativeResize="0"/>
          <p:nvPr/>
        </p:nvPicPr>
        <p:blipFill rotWithShape="1">
          <a:blip r:embed="rId12">
            <a:alphaModFix/>
          </a:blip>
          <a:srcRect b="43453" l="25997" r="27391" t="1516"/>
          <a:stretch/>
        </p:blipFill>
        <p:spPr>
          <a:xfrm>
            <a:off x="9371332" y="945695"/>
            <a:ext cx="2614516" cy="269511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83" name="Google Shape;83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388880" y="4102589"/>
            <a:ext cx="2588481" cy="257230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0" y="0"/>
            <a:ext cx="43815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295" y="245549"/>
            <a:ext cx="1856410" cy="346664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91" name="Google Shape;91;p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95745" y="3157654"/>
            <a:ext cx="1868715" cy="3477434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92" name="Google Shape;9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39291" y="1080755"/>
            <a:ext cx="2113418" cy="4696487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93" name="Google Shape;93;p8"/>
          <p:cNvSpPr/>
          <p:nvPr/>
        </p:nvSpPr>
        <p:spPr>
          <a:xfrm>
            <a:off x="7810500" y="1"/>
            <a:ext cx="43815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8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113472" y="3099962"/>
            <a:ext cx="1877809" cy="359281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95" name="Google Shape;95;p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022841" y="245549"/>
            <a:ext cx="1878290" cy="356179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/>
          <p:nvPr/>
        </p:nvSpPr>
        <p:spPr>
          <a:xfrm>
            <a:off x="-4175" y="382043"/>
            <a:ext cx="121377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E6B115"/>
                </a:solidFill>
                <a:latin typeface="Calibri"/>
                <a:ea typeface="Calibri"/>
                <a:cs typeface="Calibri"/>
                <a:sym typeface="Calibri"/>
              </a:rPr>
              <a:t>STOCK PREMIER LEAGUE</a:t>
            </a:r>
            <a:endParaRPr b="0" i="0" sz="2800" u="none" cap="none" strike="noStrike">
              <a:solidFill>
                <a:srgbClr val="E6B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ext, yellow, sign&#10;&#10;Description automatically generated" id="102" name="Google Shape;102;p10"/>
          <p:cNvPicPr preferRelativeResize="0"/>
          <p:nvPr/>
        </p:nvPicPr>
        <p:blipFill rotWithShape="1">
          <a:blip r:embed="rId3">
            <a:alphaModFix/>
          </a:blip>
          <a:srcRect b="505" l="32182" r="31298" t="0"/>
          <a:stretch/>
        </p:blipFill>
        <p:spPr>
          <a:xfrm>
            <a:off x="406261" y="1460847"/>
            <a:ext cx="2212645" cy="4520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103" name="Google Shape;103;p10"/>
          <p:cNvPicPr preferRelativeResize="0"/>
          <p:nvPr/>
        </p:nvPicPr>
        <p:blipFill rotWithShape="1">
          <a:blip r:embed="rId4">
            <a:alphaModFix/>
          </a:blip>
          <a:srcRect b="505" l="30798" r="30798" t="0"/>
          <a:stretch/>
        </p:blipFill>
        <p:spPr>
          <a:xfrm>
            <a:off x="6478044" y="1450409"/>
            <a:ext cx="2326958" cy="45209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104" name="Google Shape;104;p10"/>
          <p:cNvPicPr preferRelativeResize="0"/>
          <p:nvPr/>
        </p:nvPicPr>
        <p:blipFill rotWithShape="1">
          <a:blip r:embed="rId5">
            <a:alphaModFix/>
          </a:blip>
          <a:srcRect b="505" l="30494" r="30418" t="0"/>
          <a:stretch/>
        </p:blipFill>
        <p:spPr>
          <a:xfrm>
            <a:off x="3359063" y="1408656"/>
            <a:ext cx="2377046" cy="4520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105" name="Google Shape;105;p10"/>
          <p:cNvPicPr preferRelativeResize="0"/>
          <p:nvPr/>
        </p:nvPicPr>
        <p:blipFill rotWithShape="1">
          <a:blip r:embed="rId6">
            <a:alphaModFix/>
          </a:blip>
          <a:srcRect b="228" l="31142" r="31142" t="0"/>
          <a:stretch/>
        </p:blipFill>
        <p:spPr>
          <a:xfrm>
            <a:off x="9546920" y="1460848"/>
            <a:ext cx="2274783" cy="4510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/>
          <p:nvPr/>
        </p:nvSpPr>
        <p:spPr>
          <a:xfrm>
            <a:off x="0" y="0"/>
            <a:ext cx="43815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4331369" y="1"/>
            <a:ext cx="7860631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8441" y="2498495"/>
            <a:ext cx="1719819" cy="325152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114" name="Google Shape;11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182" y="1174559"/>
            <a:ext cx="1723424" cy="3281966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Graphical user interface&#10;&#10;Description automatically generated" id="115" name="Google Shape;11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89636" y="1171349"/>
            <a:ext cx="1705556" cy="32756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website&#10;&#10;Description automatically generated" id="116" name="Google Shape;116;p9"/>
          <p:cNvPicPr preferRelativeResize="0"/>
          <p:nvPr/>
        </p:nvPicPr>
        <p:blipFill rotWithShape="1">
          <a:blip r:embed="rId6">
            <a:alphaModFix/>
          </a:blip>
          <a:srcRect b="3532" l="606" r="604" t="4356"/>
          <a:stretch/>
        </p:blipFill>
        <p:spPr>
          <a:xfrm>
            <a:off x="6165276" y="2497860"/>
            <a:ext cx="1813148" cy="33509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text, application, chat or text message&#10;&#10;Description automatically generated" id="117" name="Google Shape;117;p9"/>
          <p:cNvPicPr preferRelativeResize="0"/>
          <p:nvPr/>
        </p:nvPicPr>
        <p:blipFill rotWithShape="1">
          <a:blip r:embed="rId7">
            <a:alphaModFix/>
          </a:blip>
          <a:srcRect b="5835" l="0" r="533" t="4568"/>
          <a:stretch/>
        </p:blipFill>
        <p:spPr>
          <a:xfrm>
            <a:off x="10267551" y="2498941"/>
            <a:ext cx="1698612" cy="3248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118" name="Google Shape;118;p9"/>
          <p:cNvPicPr preferRelativeResize="0"/>
          <p:nvPr/>
        </p:nvPicPr>
        <p:blipFill rotWithShape="1">
          <a:blip r:embed="rId8">
            <a:alphaModFix/>
          </a:blip>
          <a:srcRect b="5852" l="-535" r="1068" t="4326"/>
          <a:stretch/>
        </p:blipFill>
        <p:spPr>
          <a:xfrm>
            <a:off x="8263386" y="1173272"/>
            <a:ext cx="1740369" cy="3320193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9"/>
          <p:cNvSpPr txBox="1"/>
          <p:nvPr/>
        </p:nvSpPr>
        <p:spPr>
          <a:xfrm>
            <a:off x="58455" y="89769"/>
            <a:ext cx="12137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DIXIE DOOR DELIVERY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9"/>
          <p:cNvSpPr txBox="1"/>
          <p:nvPr/>
        </p:nvSpPr>
        <p:spPr>
          <a:xfrm>
            <a:off x="2403823" y="6119878"/>
            <a:ext cx="13444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USER APP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8454808" y="4717876"/>
            <a:ext cx="15427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VENDOR APP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 txBox="1"/>
          <p:nvPr/>
        </p:nvSpPr>
        <p:spPr>
          <a:xfrm>
            <a:off x="10163436" y="5998532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DELIVERY PARTNER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/>
        </p:nvSpPr>
        <p:spPr>
          <a:xfrm>
            <a:off x="-4175" y="382043"/>
            <a:ext cx="121377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MAX IPL GAME</a:t>
            </a:r>
            <a:endParaRPr b="0" i="0" sz="28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0" l="26904" r="26905" t="0"/>
          <a:stretch/>
        </p:blipFill>
        <p:spPr>
          <a:xfrm>
            <a:off x="404483" y="1460848"/>
            <a:ext cx="2212645" cy="4520901"/>
          </a:xfrm>
          <a:prstGeom prst="rect">
            <a:avLst/>
          </a:prstGeom>
          <a:noFill/>
          <a:ln cap="flat" cmpd="sng" w="9525">
            <a:solidFill>
              <a:schemeClr val="accent2">
                <a:alpha val="98823"/>
              </a:schemeClr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0" name="Google Shape;130;p22"/>
          <p:cNvPicPr preferRelativeResize="0"/>
          <p:nvPr/>
        </p:nvPicPr>
        <p:blipFill rotWithShape="1">
          <a:blip r:embed="rId4">
            <a:alphaModFix/>
          </a:blip>
          <a:srcRect b="0" l="39009" r="39009" t="0"/>
          <a:stretch/>
        </p:blipFill>
        <p:spPr>
          <a:xfrm>
            <a:off x="3380883" y="1460874"/>
            <a:ext cx="2326958" cy="452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/>
          <p:cNvPicPr preferRelativeResize="0"/>
          <p:nvPr/>
        </p:nvPicPr>
        <p:blipFill rotWithShape="1">
          <a:blip r:embed="rId5">
            <a:alphaModFix/>
          </a:blip>
          <a:srcRect b="0" l="39230" r="39230" t="0"/>
          <a:stretch/>
        </p:blipFill>
        <p:spPr>
          <a:xfrm>
            <a:off x="6449776" y="1471313"/>
            <a:ext cx="2274783" cy="451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/>
          <p:cNvPicPr preferRelativeResize="0"/>
          <p:nvPr/>
        </p:nvPicPr>
        <p:blipFill rotWithShape="1">
          <a:blip r:embed="rId6">
            <a:alphaModFix/>
          </a:blip>
          <a:srcRect b="8571" l="27064" r="27139" t="0"/>
          <a:stretch/>
        </p:blipFill>
        <p:spPr>
          <a:xfrm>
            <a:off x="9466494" y="1460848"/>
            <a:ext cx="2125940" cy="4520901"/>
          </a:xfrm>
          <a:prstGeom prst="rect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/>
        </p:nvSpPr>
        <p:spPr>
          <a:xfrm>
            <a:off x="-4175" y="382043"/>
            <a:ext cx="121377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BIBA RUNNER GAME</a:t>
            </a:r>
            <a:endParaRPr b="0" i="0" sz="2800" u="none" cap="none" strike="noStrik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3"/>
          <p:cNvPicPr preferRelativeResize="0"/>
          <p:nvPr/>
        </p:nvPicPr>
        <p:blipFill rotWithShape="1">
          <a:blip r:embed="rId3">
            <a:alphaModFix/>
          </a:blip>
          <a:srcRect b="0" l="25056" r="25057" t="0"/>
          <a:stretch/>
        </p:blipFill>
        <p:spPr>
          <a:xfrm>
            <a:off x="404483" y="1460848"/>
            <a:ext cx="2212645" cy="4520901"/>
          </a:xfrm>
          <a:prstGeom prst="rect">
            <a:avLst/>
          </a:prstGeom>
          <a:noFill/>
          <a:ln cap="flat" cmpd="sng" w="9525">
            <a:solidFill>
              <a:schemeClr val="accent2">
                <a:alpha val="98823"/>
              </a:schemeClr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23"/>
          <p:cNvPicPr preferRelativeResize="0"/>
          <p:nvPr/>
        </p:nvPicPr>
        <p:blipFill rotWithShape="1">
          <a:blip r:embed="rId4">
            <a:alphaModFix/>
          </a:blip>
          <a:srcRect b="0" l="25511" r="25511" t="0"/>
          <a:stretch/>
        </p:blipFill>
        <p:spPr>
          <a:xfrm>
            <a:off x="3213735" y="1471313"/>
            <a:ext cx="2326958" cy="452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 rotWithShape="1">
          <a:blip r:embed="rId5">
            <a:alphaModFix/>
          </a:blip>
          <a:srcRect b="0" l="38221" r="37959" t="0"/>
          <a:stretch/>
        </p:blipFill>
        <p:spPr>
          <a:xfrm>
            <a:off x="6148408" y="1471313"/>
            <a:ext cx="2515696" cy="451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 rotWithShape="1">
          <a:blip r:embed="rId6">
            <a:alphaModFix/>
          </a:blip>
          <a:srcRect b="0" l="38118" r="38115" t="0"/>
          <a:stretch/>
        </p:blipFill>
        <p:spPr>
          <a:xfrm>
            <a:off x="9271819" y="1460848"/>
            <a:ext cx="2515697" cy="4520901"/>
          </a:xfrm>
          <a:prstGeom prst="rect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1"/>
          <p:cNvPicPr preferRelativeResize="0"/>
          <p:nvPr/>
        </p:nvPicPr>
        <p:blipFill rotWithShape="1">
          <a:blip r:embed="rId3">
            <a:alphaModFix/>
          </a:blip>
          <a:srcRect b="0" l="16408" r="0" t="0"/>
          <a:stretch/>
        </p:blipFill>
        <p:spPr>
          <a:xfrm>
            <a:off x="133675" y="1140100"/>
            <a:ext cx="4111900" cy="488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1"/>
          <p:cNvSpPr/>
          <p:nvPr/>
        </p:nvSpPr>
        <p:spPr>
          <a:xfrm>
            <a:off x="3770334" y="-3133"/>
            <a:ext cx="4039643" cy="6857999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32177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7810500" y="1"/>
            <a:ext cx="43815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6767" y="124749"/>
            <a:ext cx="3621667" cy="203435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152" name="Google Shape;15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07048" y="4655509"/>
            <a:ext cx="3639551" cy="204440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153" name="Google Shape;153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37785" y="2383716"/>
            <a:ext cx="2047183" cy="204718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A picture containing text, vector graphics&#10;&#10;Description automatically generated" id="154" name="Google Shape;154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89332" y="126305"/>
            <a:ext cx="3818349" cy="3818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&#10;&#10;Description automatically generated" id="155" name="Google Shape;155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32126" y="4085529"/>
            <a:ext cx="2743200" cy="2653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/>
          <p:nvPr/>
        </p:nvSpPr>
        <p:spPr>
          <a:xfrm>
            <a:off x="0" y="3911600"/>
            <a:ext cx="12192000" cy="294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3866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2009" y="5850050"/>
            <a:ext cx="289674" cy="28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9133" y="5850537"/>
            <a:ext cx="289674" cy="28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1163" y="5850050"/>
            <a:ext cx="289674" cy="289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2"/>
          <p:cNvSpPr txBox="1"/>
          <p:nvPr/>
        </p:nvSpPr>
        <p:spPr>
          <a:xfrm>
            <a:off x="3990908" y="6202466"/>
            <a:ext cx="1163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@Facebook</a:t>
            </a:r>
            <a:endParaRPr b="0" i="0" sz="14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12"/>
          <p:cNvSpPr txBox="1"/>
          <p:nvPr/>
        </p:nvSpPr>
        <p:spPr>
          <a:xfrm>
            <a:off x="5514103" y="6202466"/>
            <a:ext cx="1163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@Twitter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2"/>
          <p:cNvSpPr txBox="1"/>
          <p:nvPr/>
        </p:nvSpPr>
        <p:spPr>
          <a:xfrm>
            <a:off x="7037298" y="6202466"/>
            <a:ext cx="13933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@Instagram</a:t>
            </a:r>
            <a:endParaRPr b="0" i="0" sz="14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2895599" y="4134704"/>
            <a:ext cx="64008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CONTACT 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ity" id="169" name="Google Shape;169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99715" y="5201920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rt Phone" id="170" name="Google Shape;170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83518" y="5189224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mail" id="171" name="Google Shape;171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97354" y="5189224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2"/>
          <p:cNvSpPr txBox="1"/>
          <p:nvPr/>
        </p:nvSpPr>
        <p:spPr>
          <a:xfrm>
            <a:off x="2150106" y="5110494"/>
            <a:ext cx="2256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Greenford,</a:t>
            </a: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London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2"/>
          <p:cNvSpPr txBox="1"/>
          <p:nvPr/>
        </p:nvSpPr>
        <p:spPr>
          <a:xfrm>
            <a:off x="5304475" y="5123500"/>
            <a:ext cx="3036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ketanpansheriya1991@gmail.com</a:t>
            </a:r>
            <a:b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ketanpansheriya@eoll.co.uk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2"/>
          <p:cNvSpPr txBox="1"/>
          <p:nvPr/>
        </p:nvSpPr>
        <p:spPr>
          <a:xfrm>
            <a:off x="8763839" y="5110494"/>
            <a:ext cx="22558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44</a:t>
            </a: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7824076651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44 7498540498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2"/>
          <p:cNvSpPr/>
          <p:nvPr/>
        </p:nvSpPr>
        <p:spPr>
          <a:xfrm>
            <a:off x="0" y="0"/>
            <a:ext cx="12192000" cy="3861139"/>
          </a:xfrm>
          <a:prstGeom prst="rect">
            <a:avLst/>
          </a:prstGeom>
          <a:solidFill>
            <a:schemeClr val="accent2">
              <a:alpha val="5333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0" y="3159079"/>
            <a:ext cx="12192000" cy="704149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0031-multipurpose-business-presentation-1">
  <a:themeElements>
    <a:clrScheme name="Custom 19">
      <a:dk1>
        <a:srgbClr val="000000"/>
      </a:dk1>
      <a:lt1>
        <a:srgbClr val="FFFFFF"/>
      </a:lt1>
      <a:dk2>
        <a:srgbClr val="240D58"/>
      </a:dk2>
      <a:lt2>
        <a:srgbClr val="EEECE1"/>
      </a:lt2>
      <a:accent1>
        <a:srgbClr val="45209D"/>
      </a:accent1>
      <a:accent2>
        <a:srgbClr val="45209D"/>
      </a:accent2>
      <a:accent3>
        <a:srgbClr val="34DFCB"/>
      </a:accent3>
      <a:accent4>
        <a:srgbClr val="791038"/>
      </a:accent4>
      <a:accent5>
        <a:srgbClr val="EF8F21"/>
      </a:accent5>
      <a:accent6>
        <a:srgbClr val="0090C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2020-04-12T07:42:28Z</dcterms:created>
  <dc:creator>ADMIN</dc:creator>
</cp:coreProperties>
</file>